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307" r:id="rId3"/>
    <p:sldId id="308" r:id="rId4"/>
    <p:sldId id="316" r:id="rId5"/>
    <p:sldId id="311" r:id="rId6"/>
    <p:sldId id="312" r:id="rId7"/>
    <p:sldId id="310" r:id="rId8"/>
    <p:sldId id="31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96" d="100"/>
          <a:sy n="96" d="100"/>
        </p:scale>
        <p:origin x="8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9CB9E-5993-4A77-A4DC-846562944E3A}" type="datetimeFigureOut">
              <a:rPr lang="en-GB" smtClean="0"/>
              <a:pPr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BA87-A93F-453F-A7C8-2C2AABC58C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03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73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9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31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40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63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88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5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3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3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resiliencebuilders.lgfl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5EF9-C251-4CD3-852B-6098BFD51657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A70B-7468-45DE-8A1B-2FFE27AF139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789612" y="6118686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800" u="sng" dirty="0" smtClean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learningthroughmovement.lgfl.net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</a:t>
            </a:r>
            <a:r>
              <a:rPr lang="en-GB" sz="1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 London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Grid for Learning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60338"/>
            <a:ext cx="1019385" cy="4807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90" b="99130" l="0" r="100000">
                        <a14:foregroundMark x1="77417" y1="8986" x2="81250" y2="35362"/>
                        <a14:foregroundMark x1="86583" y1="5507" x2="84500" y2="21739"/>
                        <a14:foregroundMark x1="2000" y1="54493" x2="1417" y2="75652"/>
                        <a14:foregroundMark x1="13750" y1="69275" x2="13750" y2="69275"/>
                        <a14:foregroundMark x1="24000" y1="63478" x2="24000" y2="63478"/>
                        <a14:foregroundMark x1="31750" y1="64928" x2="31750" y2="64928"/>
                        <a14:foregroundMark x1="40667" y1="57391" x2="40667" y2="57391"/>
                        <a14:foregroundMark x1="50833" y1="63768" x2="50833" y2="63768"/>
                        <a14:foregroundMark x1="57500" y1="63188" x2="57500" y2="63188"/>
                        <a14:foregroundMark x1="69000" y1="53913" x2="69000" y2="53913"/>
                        <a14:foregroundMark x1="91083" y1="58841" x2="91083" y2="58841"/>
                        <a14:foregroundMark x1="92333" y1="61739" x2="92333" y2="61739"/>
                        <a14:foregroundMark x1="81167" y1="21739" x2="81167" y2="21739"/>
                        <a14:foregroundMark x1="80500" y1="17101" x2="80500" y2="17101"/>
                        <a14:foregroundMark x1="98333" y1="79710" x2="99667" y2="81159"/>
                        <a14:foregroundMark x1="18750" y1="54203" x2="18750" y2="54203"/>
                        <a14:foregroundMark x1="17167" y1="52464" x2="14833" y2="55652"/>
                        <a14:foregroundMark x1="10583" y1="77391" x2="10833" y2="53623"/>
                        <a14:foregroundMark x1="26833" y1="74783" x2="28417" y2="52754"/>
                        <a14:foregroundMark x1="41333" y1="63188" x2="43083" y2="77681"/>
                        <a14:foregroundMark x1="51000" y1="55072" x2="50667" y2="78841"/>
                        <a14:foregroundMark x1="47583" y1="78841" x2="47250" y2="55362"/>
                        <a14:foregroundMark x1="58000" y1="77681" x2="57417" y2="53333"/>
                        <a14:foregroundMark x1="59917" y1="60580" x2="62750" y2="76232"/>
                        <a14:foregroundMark x1="31917" y1="53043" x2="31917" y2="77681"/>
                        <a14:foregroundMark x1="38583" y1="56812" x2="38500" y2="75652"/>
                        <a14:foregroundMark x1="33667" y1="80000" x2="35000" y2="79130"/>
                        <a14:foregroundMark x1="1000" y1="31304" x2="1000" y2="31304"/>
                        <a14:foregroundMark x1="4833" y1="32464" x2="4833" y2="32464"/>
                        <a14:foregroundMark x1="11083" y1="36812" x2="11083" y2="36812"/>
                        <a14:foregroundMark x1="16167" y1="29565" x2="16167" y2="29565"/>
                        <a14:foregroundMark x1="17833" y1="35942" x2="17833" y2="35942"/>
                        <a14:foregroundMark x1="34250" y1="35942" x2="34250" y2="35942"/>
                        <a14:foregroundMark x1="27750" y1="33623" x2="27750" y2="33623"/>
                        <a14:foregroundMark x1="23833" y1="33043" x2="23833" y2="33043"/>
                        <a14:foregroundMark x1="38917" y1="35942" x2="38917" y2="35942"/>
                        <a14:foregroundMark x1="43333" y1="33333" x2="43333" y2="33333"/>
                        <a14:foregroundMark x1="47417" y1="34783" x2="47417" y2="34783"/>
                        <a14:foregroundMark x1="52167" y1="37971" x2="52167" y2="37971"/>
                        <a14:foregroundMark x1="58583" y1="41739" x2="58583" y2="41739"/>
                        <a14:foregroundMark x1="66000" y1="40870" x2="66000" y2="40870"/>
                        <a14:foregroundMark x1="68583" y1="33913" x2="68583" y2="33913"/>
                        <a14:backgroundMark x1="10000" y1="34493" x2="10000" y2="34493"/>
                        <a14:backgroundMark x1="14500" y1="29855" x2="14500" y2="29855"/>
                        <a14:backgroundMark x1="48500" y1="30435" x2="48500" y2="304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84" y="107617"/>
            <a:ext cx="2143593" cy="616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52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udionetwork.lgfl.net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Creating your own movement breaks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1452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9234" y="105779"/>
            <a:ext cx="7563678" cy="1325563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Examples of  Resistance and Weight </a:t>
            </a:r>
            <a:r>
              <a:rPr lang="en-GB" sz="3200" b="1" dirty="0"/>
              <a:t>B</a:t>
            </a:r>
            <a:r>
              <a:rPr lang="en-GB" sz="3200" b="1" dirty="0" smtClean="0"/>
              <a:t>earing </a:t>
            </a:r>
            <a:r>
              <a:rPr lang="en-GB" sz="3200" b="1" dirty="0"/>
              <a:t>M</a:t>
            </a:r>
            <a:r>
              <a:rPr lang="en-GB" sz="3200" b="1" dirty="0" smtClean="0"/>
              <a:t>ovement Breaks – Shown in Videos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1934819"/>
            <a:ext cx="7457597" cy="4041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Example 6 Creating your Own. These children chose:</a:t>
            </a:r>
          </a:p>
          <a:p>
            <a:pPr marL="0" indent="0">
              <a:buNone/>
            </a:pPr>
            <a:r>
              <a:rPr lang="en-GB" sz="2600" dirty="0" smtClean="0"/>
              <a:t>1. </a:t>
            </a:r>
            <a:r>
              <a:rPr lang="en-GB" sz="2600" dirty="0"/>
              <a:t>Bend forward hinging from waist with arms outstretched and back 5 times.</a:t>
            </a:r>
          </a:p>
          <a:p>
            <a:pPr marL="0" indent="0">
              <a:buNone/>
            </a:pPr>
            <a:r>
              <a:rPr lang="en-GB" sz="2600" dirty="0"/>
              <a:t>2</a:t>
            </a:r>
            <a:r>
              <a:rPr lang="en-GB" sz="2600" dirty="0" smtClean="0"/>
              <a:t>. Bring knee up and touch with opposite hand 10 times.</a:t>
            </a:r>
          </a:p>
          <a:p>
            <a:pPr marL="0" indent="0">
              <a:buNone/>
            </a:pPr>
            <a:r>
              <a:rPr lang="en-GB" sz="2600" dirty="0"/>
              <a:t>3</a:t>
            </a:r>
            <a:r>
              <a:rPr lang="en-GB" sz="2600" dirty="0" smtClean="0"/>
              <a:t>. Squats to stand 10 times.</a:t>
            </a:r>
          </a:p>
          <a:p>
            <a:pPr marL="0" indent="0">
              <a:buNone/>
            </a:pPr>
            <a:r>
              <a:rPr lang="en-GB" sz="2600" dirty="0"/>
              <a:t>4</a:t>
            </a:r>
            <a:r>
              <a:rPr lang="en-GB" sz="2600" dirty="0" smtClean="0"/>
              <a:t>. Kneeling on floor and walking to stand one leg at a time 5 times</a:t>
            </a:r>
          </a:p>
          <a:p>
            <a:pPr marL="0" indent="0">
              <a:buNone/>
            </a:pPr>
            <a:r>
              <a:rPr lang="en-GB" sz="2600" dirty="0" smtClean="0"/>
              <a:t>5. Stand </a:t>
            </a:r>
            <a:r>
              <a:rPr lang="en-GB" sz="2600" dirty="0"/>
              <a:t>up and stretch to the ceiling for 10 </a:t>
            </a:r>
            <a:r>
              <a:rPr lang="en-GB" sz="2600" dirty="0" smtClean="0"/>
              <a:t>seconds.</a:t>
            </a:r>
            <a:endParaRPr lang="en-GB" sz="26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1498" y="2027691"/>
            <a:ext cx="3705633" cy="205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2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948" y="891001"/>
            <a:ext cx="10273747" cy="108184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Getting started  - Selecting the Right Kind of Movement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427" y="2020956"/>
            <a:ext cx="10668000" cy="3937346"/>
          </a:xfrm>
        </p:spPr>
        <p:txBody>
          <a:bodyPr>
            <a:noAutofit/>
          </a:bodyPr>
          <a:lstStyle/>
          <a:p>
            <a:r>
              <a:rPr lang="en-GB" sz="2400" dirty="0" smtClean="0"/>
              <a:t>Now you have followed some of the movement break sequences on this site, you might be ready to create your own either by yourself or involving your learners.</a:t>
            </a:r>
          </a:p>
          <a:p>
            <a:r>
              <a:rPr lang="en-GB" sz="2400" dirty="0" smtClean="0"/>
              <a:t>There are many different types of movement breaks that support the body’s sensory and physical systems in all sorts of ways</a:t>
            </a:r>
            <a:r>
              <a:rPr lang="en-GB" sz="2400" dirty="0"/>
              <a:t>. </a:t>
            </a:r>
            <a:endParaRPr lang="en-GB" sz="2400" dirty="0" smtClean="0"/>
          </a:p>
          <a:p>
            <a:r>
              <a:rPr lang="en-GB" sz="2400" dirty="0" smtClean="0"/>
              <a:t>Movement activities which support the proprioceptive system in particular have lots of effects. For example, they can be calming</a:t>
            </a:r>
            <a:r>
              <a:rPr lang="en-GB" sz="2400" dirty="0"/>
              <a:t>, </a:t>
            </a:r>
            <a:r>
              <a:rPr lang="en-GB" sz="2400" dirty="0" smtClean="0"/>
              <a:t>and support attention.</a:t>
            </a:r>
            <a:endParaRPr lang="en-GB" sz="2400" dirty="0"/>
          </a:p>
          <a:p>
            <a:r>
              <a:rPr lang="en-GB" sz="2400" dirty="0" smtClean="0"/>
              <a:t>As a general rule, movement that is up </a:t>
            </a:r>
            <a:r>
              <a:rPr lang="en-GB" sz="2400" dirty="0"/>
              <a:t>and down </a:t>
            </a:r>
            <a:r>
              <a:rPr lang="en-GB" sz="2400" dirty="0" smtClean="0"/>
              <a:t>and side </a:t>
            </a:r>
            <a:r>
              <a:rPr lang="en-GB" sz="2400" dirty="0"/>
              <a:t>to side </a:t>
            </a:r>
            <a:r>
              <a:rPr lang="en-GB" sz="2400" dirty="0" smtClean="0"/>
              <a:t>is more </a:t>
            </a:r>
            <a:r>
              <a:rPr lang="en-GB" sz="2400" dirty="0"/>
              <a:t>calming than </a:t>
            </a:r>
            <a:r>
              <a:rPr lang="en-GB" sz="2400" dirty="0" smtClean="0"/>
              <a:t>rotating (spinning), </a:t>
            </a:r>
            <a:r>
              <a:rPr lang="en-GB" sz="2400" dirty="0"/>
              <a:t>fast </a:t>
            </a:r>
            <a:r>
              <a:rPr lang="en-GB" sz="2400" dirty="0" smtClean="0"/>
              <a:t>and angular movements which can have a more stimulating/alerting effect.</a:t>
            </a:r>
          </a:p>
        </p:txBody>
      </p:sp>
    </p:spTree>
    <p:extLst>
      <p:ext uri="{BB962C8B-B14F-4D97-AF65-F5344CB8AC3E}">
        <p14:creationId xmlns:p14="http://schemas.microsoft.com/office/powerpoint/2010/main" val="28635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61237"/>
            <a:ext cx="10515600" cy="964388"/>
          </a:xfrm>
        </p:spPr>
        <p:txBody>
          <a:bodyPr>
            <a:normAutofit/>
          </a:bodyPr>
          <a:lstStyle/>
          <a:p>
            <a:r>
              <a:rPr lang="en-US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Getting started – More things to keep in mind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94614"/>
            <a:ext cx="11018520" cy="4082349"/>
          </a:xfrm>
        </p:spPr>
        <p:txBody>
          <a:bodyPr>
            <a:noAutofit/>
          </a:bodyPr>
          <a:lstStyle/>
          <a:p>
            <a:r>
              <a:rPr lang="en-GB" sz="2400" dirty="0" smtClean="0"/>
              <a:t>Resistance, stretching and weight bearing activities are most effective. </a:t>
            </a:r>
          </a:p>
          <a:p>
            <a:r>
              <a:rPr lang="en-GB" sz="2400" dirty="0" smtClean="0"/>
              <a:t>Very aerobic activities  are supportive only when the class/learners are particularly sluggish </a:t>
            </a:r>
            <a:endParaRPr lang="en-GB" sz="2400" dirty="0"/>
          </a:p>
          <a:p>
            <a:r>
              <a:rPr lang="en-GB" sz="2400" dirty="0" smtClean="0"/>
              <a:t>Single activities or a combinations of activities can be equally appropriate depending on the learners and your set up.</a:t>
            </a:r>
          </a:p>
          <a:p>
            <a:r>
              <a:rPr lang="en-GB" sz="2400" dirty="0" smtClean="0"/>
              <a:t>Don’t forget to download music from LGfL’s copyright free database of thousands of music tracks at </a:t>
            </a:r>
            <a:r>
              <a:rPr lang="en-GB" sz="2400" dirty="0" smtClean="0">
                <a:hlinkClick r:id="rId2"/>
              </a:rPr>
              <a:t>http://audionetwork.lgfl.net</a:t>
            </a:r>
            <a:r>
              <a:rPr lang="en-GB" sz="2400" dirty="0" smtClean="0"/>
              <a:t> so pupils can do activities to music if you choose. This can add a nice additional feature to movement breaks. </a:t>
            </a:r>
          </a:p>
        </p:txBody>
      </p:sp>
    </p:spTree>
    <p:extLst>
      <p:ext uri="{BB962C8B-B14F-4D97-AF65-F5344CB8AC3E}">
        <p14:creationId xmlns:p14="http://schemas.microsoft.com/office/powerpoint/2010/main" val="10240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5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Additional Resistance and Weight </a:t>
            </a:r>
            <a:r>
              <a:rPr lang="en-GB" sz="3600" b="1" dirty="0"/>
              <a:t>B</a:t>
            </a:r>
            <a:r>
              <a:rPr lang="en-GB" sz="3600" b="1" dirty="0" smtClean="0"/>
              <a:t>earing </a:t>
            </a:r>
            <a:r>
              <a:rPr lang="en-GB" sz="3600" b="1" dirty="0"/>
              <a:t>M</a:t>
            </a:r>
            <a:r>
              <a:rPr lang="en-GB" sz="3600" b="1" dirty="0" smtClean="0"/>
              <a:t>ovement Examples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0103"/>
            <a:ext cx="10515600" cy="4016859"/>
          </a:xfrm>
        </p:spPr>
        <p:txBody>
          <a:bodyPr>
            <a:normAutofit lnSpcReduction="10000"/>
          </a:bodyPr>
          <a:lstStyle/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ush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up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on a chair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ush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hands together and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squeeze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ake an arch with their arms with a partner and push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upils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 pairs push on each other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shoulders</a:t>
            </a:r>
          </a:p>
          <a:p>
            <a:r>
              <a:rPr lang="en-US" dirty="0">
                <a:cs typeface="Times New Roman" panose="02020603050405020304" pitchFamily="18" charset="0"/>
              </a:rPr>
              <a:t>D</a:t>
            </a:r>
            <a:r>
              <a:rPr lang="en-US" dirty="0" smtClean="0">
                <a:cs typeface="Times New Roman" panose="02020603050405020304" pitchFamily="18" charset="0"/>
              </a:rPr>
              <a:t>o press ups on floor or against a wall or desk</a:t>
            </a:r>
          </a:p>
          <a:p>
            <a:r>
              <a:rPr lang="en-US" dirty="0">
                <a:cs typeface="Times New Roman" panose="02020603050405020304" pitchFamily="18" charset="0"/>
              </a:rPr>
              <a:t>L</a:t>
            </a:r>
            <a:r>
              <a:rPr lang="en-US" dirty="0" smtClean="0">
                <a:cs typeface="Times New Roman" panose="02020603050405020304" pitchFamily="18" charset="0"/>
              </a:rPr>
              <a:t>ift 2 balls or beanbags above their head 10 times</a:t>
            </a:r>
          </a:p>
          <a:p>
            <a:r>
              <a:rPr lang="en-US" dirty="0">
                <a:cs typeface="Times New Roman" panose="02020603050405020304" pitchFamily="18" charset="0"/>
              </a:rPr>
              <a:t>T</a:t>
            </a:r>
            <a:r>
              <a:rPr lang="en-US" dirty="0" smtClean="0">
                <a:cs typeface="Times New Roman" panose="02020603050405020304" pitchFamily="18" charset="0"/>
              </a:rPr>
              <a:t>ug of war </a:t>
            </a:r>
          </a:p>
          <a:p>
            <a:r>
              <a:rPr lang="en-US" dirty="0">
                <a:cs typeface="Times New Roman" panose="02020603050405020304" pitchFamily="18" charset="0"/>
              </a:rPr>
              <a:t>P</a:t>
            </a:r>
            <a:r>
              <a:rPr lang="en-US" dirty="0" smtClean="0">
                <a:cs typeface="Times New Roman" panose="02020603050405020304" pitchFamily="18" charset="0"/>
              </a:rPr>
              <a:t>ass </a:t>
            </a:r>
            <a:r>
              <a:rPr lang="en-GB" dirty="0" smtClean="0"/>
              <a:t>a heavy ball up and down groups of children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6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4912"/>
            <a:ext cx="10515600" cy="935776"/>
          </a:xfrm>
        </p:spPr>
        <p:txBody>
          <a:bodyPr/>
          <a:lstStyle/>
          <a:p>
            <a:r>
              <a:rPr lang="en-GB" b="1" dirty="0" smtClean="0"/>
              <a:t>Additional Stretching </a:t>
            </a:r>
            <a:r>
              <a:rPr lang="en-GB" b="1" dirty="0"/>
              <a:t>M</a:t>
            </a:r>
            <a:r>
              <a:rPr lang="en-GB" b="1" dirty="0" smtClean="0"/>
              <a:t>ovement Examples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Stand up and </a:t>
            </a:r>
            <a:r>
              <a:rPr lang="en-GB" dirty="0" smtClean="0"/>
              <a:t>stretch to the ceiling!</a:t>
            </a:r>
          </a:p>
          <a:p>
            <a:r>
              <a:rPr lang="en-GB" dirty="0" smtClean="0"/>
              <a:t>Yoga movements </a:t>
            </a:r>
          </a:p>
          <a:p>
            <a:r>
              <a:rPr lang="en-GB" dirty="0" smtClean="0"/>
              <a:t>Leg stretches </a:t>
            </a:r>
          </a:p>
          <a:p>
            <a:r>
              <a:rPr lang="en-GB" dirty="0" smtClean="0"/>
              <a:t>Back and arm stretches </a:t>
            </a:r>
          </a:p>
          <a:p>
            <a:r>
              <a:rPr lang="en-GB" dirty="0" smtClean="0"/>
              <a:t>Gentle neck and head rolls (be particularly careful here)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5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70" y="719483"/>
            <a:ext cx="9478617" cy="1460500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Examples of Aerobic </a:t>
            </a:r>
            <a:r>
              <a:rPr lang="en-GB" sz="4000" b="1" dirty="0"/>
              <a:t>M</a:t>
            </a:r>
            <a:r>
              <a:rPr lang="en-GB" sz="4000" b="1" dirty="0" smtClean="0"/>
              <a:t>ovement Activities</a:t>
            </a:r>
            <a:br>
              <a:rPr lang="en-GB" sz="4000" b="1" dirty="0" smtClean="0"/>
            </a:br>
            <a:r>
              <a:rPr lang="en-GB" sz="3200" b="1" dirty="0" smtClean="0"/>
              <a:t>(To </a:t>
            </a:r>
            <a:r>
              <a:rPr lang="en-GB" sz="3200" b="1" dirty="0"/>
              <a:t>E</a:t>
            </a:r>
            <a:r>
              <a:rPr lang="en-GB" sz="3200" b="1" dirty="0" smtClean="0"/>
              <a:t>nergise </a:t>
            </a:r>
            <a:r>
              <a:rPr lang="en-GB" sz="3200" b="1" dirty="0"/>
              <a:t>after P</a:t>
            </a:r>
            <a:r>
              <a:rPr lang="en-GB" sz="3200" b="1" dirty="0" smtClean="0"/>
              <a:t>eriods </a:t>
            </a:r>
            <a:r>
              <a:rPr lang="en-GB" sz="3200" b="1" dirty="0"/>
              <a:t>of </a:t>
            </a:r>
            <a:r>
              <a:rPr lang="en-GB" sz="3200" b="1" dirty="0" smtClean="0"/>
              <a:t>Quiet Learning/Sitting)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9983"/>
            <a:ext cx="10515600" cy="4209632"/>
          </a:xfrm>
        </p:spPr>
        <p:txBody>
          <a:bodyPr>
            <a:normAutofit/>
          </a:bodyPr>
          <a:lstStyle/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ump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on the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spot</a:t>
            </a:r>
          </a:p>
          <a:p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Lift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left knee and touch with right hand and swap to the other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side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down and stand up </a:t>
            </a:r>
            <a:endParaRPr lang="en-US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hake partners hand and turn back and shake other partners hand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arching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or running on the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spot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igh kneeling to stand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tar jumps marching </a:t>
            </a:r>
          </a:p>
          <a:p>
            <a:r>
              <a:rPr lang="en-GB" dirty="0"/>
              <a:t>S</a:t>
            </a:r>
            <a:r>
              <a:rPr lang="en-GB" dirty="0" smtClean="0"/>
              <a:t>hake or dance breaks</a:t>
            </a:r>
          </a:p>
          <a:p>
            <a:pPr marL="0" indent="0">
              <a:buNone/>
            </a:pPr>
            <a:endParaRPr lang="en-GB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215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1104" y="770961"/>
            <a:ext cx="7550426" cy="1325563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Hand and Arm </a:t>
            </a:r>
            <a:r>
              <a:rPr lang="en-GB" sz="4000" b="1" dirty="0"/>
              <a:t>movement E</a:t>
            </a:r>
            <a:r>
              <a:rPr lang="en-GB" sz="4000" b="1" dirty="0" smtClean="0"/>
              <a:t>xamples </a:t>
            </a:r>
            <a:br>
              <a:rPr lang="en-GB" sz="4000" b="1" dirty="0" smtClean="0"/>
            </a:br>
            <a:r>
              <a:rPr lang="en-GB" sz="3200" b="1" dirty="0" smtClean="0"/>
              <a:t>Before writing (See Section 2</a:t>
            </a:r>
            <a:r>
              <a:rPr lang="en-GB" sz="3200" b="1" dirty="0"/>
              <a:t> </a:t>
            </a:r>
            <a:r>
              <a:rPr lang="en-GB" sz="3200" b="1" dirty="0" smtClean="0"/>
              <a:t>of this resource)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652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inger wiggles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lapping sequences</a:t>
            </a: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cs typeface="Times New Roman" panose="02020603050405020304" pitchFamily="18" charset="0"/>
              </a:rPr>
              <a:t>Squeeze hands together</a:t>
            </a:r>
          </a:p>
          <a:p>
            <a:r>
              <a:rPr lang="en-GB" dirty="0" smtClean="0">
                <a:cs typeface="Times New Roman" panose="02020603050405020304" pitchFamily="18" charset="0"/>
              </a:rPr>
              <a:t>Run </a:t>
            </a:r>
            <a:r>
              <a:rPr lang="en-GB" dirty="0">
                <a:cs typeface="Times New Roman" panose="02020603050405020304" pitchFamily="18" charset="0"/>
              </a:rPr>
              <a:t>fingers up and down the </a:t>
            </a:r>
            <a:r>
              <a:rPr lang="en-GB" dirty="0" smtClean="0">
                <a:cs typeface="Times New Roman" panose="02020603050405020304" pitchFamily="18" charset="0"/>
              </a:rPr>
              <a:t>table</a:t>
            </a:r>
          </a:p>
          <a:p>
            <a:r>
              <a:rPr lang="en-GB" dirty="0">
                <a:cs typeface="Times New Roman" panose="02020603050405020304" pitchFamily="18" charset="0"/>
              </a:rPr>
              <a:t>P</a:t>
            </a:r>
            <a:r>
              <a:rPr lang="en-GB" dirty="0" smtClean="0">
                <a:cs typeface="Times New Roman" panose="02020603050405020304" pitchFamily="18" charset="0"/>
              </a:rPr>
              <a:t>incer/release</a:t>
            </a:r>
          </a:p>
          <a:p>
            <a:r>
              <a:rPr lang="en-GB" dirty="0" smtClean="0">
                <a:cs typeface="Times New Roman" panose="02020603050405020304" pitchFamily="18" charset="0"/>
              </a:rPr>
              <a:t>Close and open hands</a:t>
            </a:r>
          </a:p>
          <a:p>
            <a:r>
              <a:rPr lang="en-GB" dirty="0">
                <a:cs typeface="Times New Roman" panose="02020603050405020304" pitchFamily="18" charset="0"/>
              </a:rPr>
              <a:t>R</a:t>
            </a:r>
            <a:r>
              <a:rPr lang="en-GB" dirty="0" smtClean="0">
                <a:cs typeface="Times New Roman" panose="02020603050405020304" pitchFamily="18" charset="0"/>
              </a:rPr>
              <a:t>oll hands over pencil</a:t>
            </a:r>
          </a:p>
          <a:p>
            <a:r>
              <a:rPr lang="en-GB" dirty="0">
                <a:cs typeface="Times New Roman" panose="02020603050405020304" pitchFamily="18" charset="0"/>
              </a:rPr>
              <a:t>I</a:t>
            </a:r>
            <a:r>
              <a:rPr lang="en-GB" dirty="0" smtClean="0">
                <a:cs typeface="Times New Roman" panose="02020603050405020304" pitchFamily="18" charset="0"/>
              </a:rPr>
              <a:t>nterlock fingers and stretch to ceiling</a:t>
            </a:r>
          </a:p>
        </p:txBody>
      </p:sp>
    </p:spTree>
    <p:extLst>
      <p:ext uri="{BB962C8B-B14F-4D97-AF65-F5344CB8AC3E}">
        <p14:creationId xmlns:p14="http://schemas.microsoft.com/office/powerpoint/2010/main" val="1635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498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Custom Design</vt:lpstr>
      <vt:lpstr>Creating your own movement breaks</vt:lpstr>
      <vt:lpstr>Examples of  Resistance and Weight Bearing Movement Breaks – Shown in Videos</vt:lpstr>
      <vt:lpstr>Getting started  - Selecting the Right Kind of Movement</vt:lpstr>
      <vt:lpstr>Getting started – More things to keep in mind  </vt:lpstr>
      <vt:lpstr>Additional Resistance and Weight Bearing Movement Examples</vt:lpstr>
      <vt:lpstr>Additional Stretching Movement Examples</vt:lpstr>
      <vt:lpstr>Examples of Aerobic Movement Activities (To Energise after Periods of Quiet Learning/Sitting)</vt:lpstr>
      <vt:lpstr>Hand and Arm movement Examples  Before writing (See Section 2 of this resource)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breaks</dc:title>
  <dc:creator>jdilworth.998</dc:creator>
  <cp:lastModifiedBy>Adam Gordon</cp:lastModifiedBy>
  <cp:revision>65</cp:revision>
  <dcterms:created xsi:type="dcterms:W3CDTF">2016-08-30T05:56:28Z</dcterms:created>
  <dcterms:modified xsi:type="dcterms:W3CDTF">2019-03-08T11:17:10Z</dcterms:modified>
</cp:coreProperties>
</file>